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72" r:id="rId3"/>
    <p:sldId id="257" r:id="rId4"/>
    <p:sldId id="258" r:id="rId5"/>
    <p:sldId id="259" r:id="rId6"/>
    <p:sldId id="265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2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1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3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9635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06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5974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0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483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0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68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38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8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16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81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99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769880-9249-4754-8C67-F36778C72BA4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A5B1FE-FDE5-4F61-AA0B-29F77B340D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81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7644" y="207940"/>
            <a:ext cx="6704140" cy="1666580"/>
          </a:xfrm>
        </p:spPr>
        <p:txBody>
          <a:bodyPr>
            <a:noAutofit/>
          </a:bodyPr>
          <a:lstStyle/>
          <a:p>
            <a:pPr algn="ctr"/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средство саморазвития ребенка в рамках инклюзивного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10119" r="7216" b="9691"/>
          <a:stretch/>
        </p:blipFill>
        <p:spPr>
          <a:xfrm>
            <a:off x="512063" y="1938528"/>
            <a:ext cx="5632185" cy="383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06" y="1938528"/>
            <a:ext cx="5108448" cy="383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525256" y="5833872"/>
            <a:ext cx="312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Составители: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Крячко Е.Г.,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Пятунина Е.А.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24945" y="301752"/>
            <a:ext cx="6179958" cy="569264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застежки.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dirty="0" smtClean="0"/>
              <a:t>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 детей расстегивать и застегивать </a:t>
            </a: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Составляющие: пряжки, молнии, липучки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r="26599" b="24239"/>
          <a:stretch/>
        </p:blipFill>
        <p:spPr>
          <a:xfrm rot="5400000">
            <a:off x="-326492" y="1003148"/>
            <a:ext cx="4187124" cy="278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23273" r="12667" b="17704"/>
          <a:stretch/>
        </p:blipFill>
        <p:spPr>
          <a:xfrm rot="5400000">
            <a:off x="2354561" y="3417205"/>
            <a:ext cx="4027612" cy="223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51418" y="301751"/>
            <a:ext cx="5653485" cy="6320721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Магнитная доска.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развитие творчества, воображения через составление целого из отдельных картинок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Составляющие: магнитная доска, конверт для магнитиков(вариативность)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r="13967" b="30800"/>
          <a:stretch/>
        </p:blipFill>
        <p:spPr>
          <a:xfrm>
            <a:off x="1016342" y="734290"/>
            <a:ext cx="4857985" cy="3155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2" t="67067" r="13667" b="4933"/>
          <a:stretch/>
        </p:blipFill>
        <p:spPr>
          <a:xfrm>
            <a:off x="1591888" y="4153592"/>
            <a:ext cx="310896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72400" y="1340842"/>
            <a:ext cx="3782291" cy="4353375"/>
          </a:xfrm>
        </p:spPr>
        <p:txBody>
          <a:bodyPr>
            <a:normAutofit/>
          </a:bodyPr>
          <a:lstStyle/>
          <a:p>
            <a:pPr algn="ctr"/>
            <a:r>
              <a:rPr lang="ru-RU" sz="4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Волшебная шпилька.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развитие мелкой моторики и движения рук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Составляющие:  резьбовая шпилька, винты, карабины, игрушка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симпл-димпл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(возможна вариативность)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1" b="16275"/>
          <a:stretch/>
        </p:blipFill>
        <p:spPr>
          <a:xfrm>
            <a:off x="787120" y="1551709"/>
            <a:ext cx="6687684" cy="33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004" y="1604079"/>
            <a:ext cx="6172200" cy="3702212"/>
          </a:xfrm>
        </p:spPr>
        <p:txBody>
          <a:bodyPr/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Прищепки.</a:t>
            </a:r>
          </a:p>
          <a:p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рук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Составляющие: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Прищепки и ремешок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 вариативность.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13801"/>
          <a:stretch/>
        </p:blipFill>
        <p:spPr>
          <a:xfrm rot="5400000">
            <a:off x="6375273" y="1684401"/>
            <a:ext cx="5678424" cy="373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3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63781" y="1534806"/>
            <a:ext cx="5273041" cy="397930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Колечки.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развитие координации, мышления, световосприятия.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Составляющие: силиконовые колечки  разного цвета на нитках, крючок, дверная ручка.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33941"/>
          <a:stretch/>
        </p:blipFill>
        <p:spPr>
          <a:xfrm rot="5400000">
            <a:off x="6066871" y="1579937"/>
            <a:ext cx="5504688" cy="33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36" y="299380"/>
            <a:ext cx="6704140" cy="1666580"/>
          </a:xfrm>
        </p:spPr>
        <p:txBody>
          <a:bodyPr/>
          <a:lstStyle/>
          <a:p>
            <a:r>
              <a:rPr lang="ru-RU" dirty="0" err="1" smtClean="0"/>
              <a:t>Бизиборд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>как средство саморазвития ребенка в рамках инклюзивного образования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787322"/>
            <a:ext cx="4895088" cy="2073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3944" y="186937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Бизиборд</a:t>
            </a:r>
            <a:r>
              <a:rPr lang="ru-RU" dirty="0" smtClean="0"/>
              <a:t> — развивающая доска для детей, которая содержит много различных кнопочек, замочков, щеколд, прищепок и прочих предметов, которые могли бы заинтересовать ребенка.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62600" y="346870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Цель: способствовать развитию мелкой моторики, координации движения, внимания, фантазии, усидчивости, творческого и логического мышления, самостоятельности; помогать в освоении бытовой деятельности; способствовать формированию умений и навыков открывания и закрывания различных замков и задвижек, молний, щеколд.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8268" y="608662"/>
            <a:ext cx="3435476" cy="23349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2548" y="3675116"/>
            <a:ext cx="3702436" cy="27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52654" y="955965"/>
            <a:ext cx="5805055" cy="4419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Гардина с крючками.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Способствовать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развитию действий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руки, развитие координации и мышления.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Составляющие: гардина для штор, петли для штор, закреплённые на ленточке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6762" r="8466" b="7037"/>
          <a:stretch/>
        </p:blipFill>
        <p:spPr>
          <a:xfrm rot="10800000">
            <a:off x="593252" y="1571660"/>
            <a:ext cx="4882896" cy="358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9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14109" y="831273"/>
            <a:ext cx="5708903" cy="500149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Колокольчик и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киндершумелки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развитие слуховой памяти, слуховое восприятие.</a:t>
            </a:r>
          </a:p>
          <a:p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Составляющие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колокольчик и контейнеры из киндер-сюрприза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3457" r="4820" b="8954"/>
          <a:stretch/>
        </p:blipFill>
        <p:spPr>
          <a:xfrm rot="5400000">
            <a:off x="197142" y="1547683"/>
            <a:ext cx="5776530" cy="36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5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8691" y="1493243"/>
            <a:ext cx="6318503" cy="4076284"/>
          </a:xfrm>
        </p:spPr>
        <p:txBody>
          <a:bodyPr/>
          <a:lstStyle/>
          <a:p>
            <a:pPr algn="ctr"/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Спиннер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пальцев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Составляющие: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спиннер</a:t>
            </a: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7052" r="31733" b="12014"/>
          <a:stretch/>
        </p:blipFill>
        <p:spPr>
          <a:xfrm rot="5400000">
            <a:off x="884954" y="1053572"/>
            <a:ext cx="4224528" cy="4366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9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94910" y="1048788"/>
            <a:ext cx="7329054" cy="1999211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Звонок. Выключатель.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 и движения рук.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24696" r="47200" b="17705"/>
          <a:stretch/>
        </p:blipFill>
        <p:spPr>
          <a:xfrm rot="5400000">
            <a:off x="429768" y="432308"/>
            <a:ext cx="3218688" cy="296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25941" r="40679" b="5871"/>
          <a:stretch/>
        </p:blipFill>
        <p:spPr>
          <a:xfrm rot="5400000">
            <a:off x="3559018" y="3272473"/>
            <a:ext cx="2963676" cy="284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44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99709" y="722376"/>
            <a:ext cx="7187008" cy="481888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замочки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детей с подручными бытовыми приспособлениями, изучить функциональность каждой мелкой детали, способствовать ослаблению интереса ребенка к запретным 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«взрослым»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бытовым приборам и замкам, способствовать развитию мелкой моторике рук, пространственного воображения, познавательных интересов, мышления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Составляющие: шпингалет, дверной замок с ключом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-399" r="25167" b="1999"/>
          <a:stretch/>
        </p:blipFill>
        <p:spPr>
          <a:xfrm>
            <a:off x="380924" y="420624"/>
            <a:ext cx="3084651" cy="366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23259"/>
          <a:stretch/>
        </p:blipFill>
        <p:spPr>
          <a:xfrm>
            <a:off x="526472" y="4257227"/>
            <a:ext cx="4306371" cy="201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71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29746" y="301752"/>
            <a:ext cx="5875158" cy="569264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Массажные островочки.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снятие нервного напряжения, изучение различных поверхностей через тактильное восприятие.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Составляющие: кисточка из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исскуственной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шерсти, подвеска из ткани, «пуговицы» из аппликатора Кузнецова, стаканчик с морскими камнями.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12534" r="44168" b="22666"/>
          <a:stretch/>
        </p:blipFill>
        <p:spPr>
          <a:xfrm>
            <a:off x="6597120" y="3794956"/>
            <a:ext cx="2514600" cy="2429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22800" r="22967" b="45733"/>
          <a:stretch/>
        </p:blipFill>
        <p:spPr>
          <a:xfrm>
            <a:off x="1026812" y="591344"/>
            <a:ext cx="3380405" cy="1092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34651" r="800" b="22682"/>
          <a:stretch/>
        </p:blipFill>
        <p:spPr>
          <a:xfrm rot="5400000">
            <a:off x="51190" y="3327734"/>
            <a:ext cx="3259839" cy="1261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7" t="25381" r="16560" b="13731"/>
          <a:stretch/>
        </p:blipFill>
        <p:spPr>
          <a:xfrm>
            <a:off x="3174976" y="2415356"/>
            <a:ext cx="1222941" cy="32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4145" y="481861"/>
            <a:ext cx="4365012" cy="569264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Гофра. Труба.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познавательно-исследовательская деятельность через опыты (проходимость)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Составляющие: труба гофра, каучуковый мячик, пробка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1" b="29793"/>
          <a:stretch/>
        </p:blipFill>
        <p:spPr>
          <a:xfrm rot="5400000">
            <a:off x="-507064" y="2203438"/>
            <a:ext cx="5854352" cy="2013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2" t="33712" r="26373" b="25832"/>
          <a:stretch/>
        </p:blipFill>
        <p:spPr>
          <a:xfrm rot="5400000">
            <a:off x="3772455" y="575933"/>
            <a:ext cx="2660904" cy="2084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34474" r="28934" b="23570"/>
          <a:stretch/>
        </p:blipFill>
        <p:spPr>
          <a:xfrm rot="5400000">
            <a:off x="4199174" y="3497580"/>
            <a:ext cx="2112264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294</TotalTime>
  <Words>296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Century Gothic</vt:lpstr>
      <vt:lpstr>Times New Roman</vt:lpstr>
      <vt:lpstr>Wingdings 3</vt:lpstr>
      <vt:lpstr>Сектор</vt:lpstr>
      <vt:lpstr>Бизиборд как средство саморазвития ребенка в рамках инклюзивного образования</vt:lpstr>
      <vt:lpstr>Бизиборд как средство саморазвития ребенка в рамках инклюзивного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Визиборд как средство саморазвития ребенка в рамках инклюзивного образования</dc:title>
  <dc:creator>дс 49</dc:creator>
  <cp:lastModifiedBy>ДС 49</cp:lastModifiedBy>
  <cp:revision>19</cp:revision>
  <dcterms:created xsi:type="dcterms:W3CDTF">2023-03-09T10:35:03Z</dcterms:created>
  <dcterms:modified xsi:type="dcterms:W3CDTF">2023-03-10T03:40:31Z</dcterms:modified>
</cp:coreProperties>
</file>