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62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AD16A-61A0-62F9-DEA2-DA030C339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194" y="2175939"/>
            <a:ext cx="7302885" cy="2183625"/>
          </a:xfrm>
        </p:spPr>
        <p:txBody>
          <a:bodyPr/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Бизиборд как средство развития мелкой моторики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E4D94D-3901-D4CB-6D20-205E619568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Выполнила: Кузьмичева Елена Владимировна, воспитатель МБДОУ ПГО “Детский сад № 32”, город Полевской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2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022866-9E27-EBDB-71E0-F843B3346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15" y="344824"/>
            <a:ext cx="10058400" cy="4806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Определение: </a:t>
            </a:r>
          </a:p>
          <a:p>
            <a:pPr marL="0" indent="0">
              <a:buNone/>
            </a:pPr>
            <a:r>
              <a:rPr lang="ru-RU" sz="2000" b="1" i="0" dirty="0" err="1">
                <a:solidFill>
                  <a:schemeClr val="accent2">
                    <a:lumMod val="75000"/>
                  </a:schemeClr>
                </a:solidFill>
                <a:effectLst/>
              </a:rPr>
              <a:t>Бизиборды</a:t>
            </a: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 – развивающие доски для детей, которые представляют собой деревянную панель с закрепленными на ее поверхности различными </a:t>
            </a:r>
            <a:r>
              <a:rPr lang="ru-RU" sz="2000" b="1" i="0" u="sng" dirty="0">
                <a:solidFill>
                  <a:schemeClr val="accent2">
                    <a:lumMod val="75000"/>
                  </a:schemeClr>
                </a:solidFill>
                <a:effectLst/>
              </a:rPr>
              <a:t>предметами</a:t>
            </a: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: кнопками, молниями, липучками, звонками, дверными молоточками и т. д.  Суть такой панели заключается в том, чтобы ребенок учился развивать моторику пальцев, мышление и логику, и чем больше различных элементов будет закреплено на такой доске, тем более интересна она будет малышу. " 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5146080-1E04-87E6-9D8D-3ACD4CFD13C6}"/>
              </a:ext>
            </a:extLst>
          </p:cNvPr>
          <p:cNvSpPr txBox="1">
            <a:spLocks/>
          </p:cNvSpPr>
          <p:nvPr/>
        </p:nvSpPr>
        <p:spPr>
          <a:xfrm>
            <a:off x="672715" y="3124223"/>
            <a:ext cx="10058400" cy="783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процессе игры с 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бизибордом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 малыш учится самостоятельно решать различные задачи, видеть свои ошибки, исправлять их, ищет различные способы решения задачи, развивает творческое мышление, мелкую моторику рук и речь.</a:t>
            </a:r>
          </a:p>
          <a:p>
            <a:pPr marL="0" indent="0">
              <a:buFont typeface="Garamond" pitchFamily="18" charset="0"/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Правильно сделанный, хорошо продуманный еще на этапе «проектирования»,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бизиборд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имеет много маленьких деталей, которые не просто можно щупать, но и совершать с ними определенные действия: щелкать выключателем, втыкать вилку в розетку, вдавливать кнопки, защелкивать щеколду и прочее. Все это тренирует маленькие пальчики, а еще – учит обращению с реальными аналогами этих предметов в быту.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0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88495-5844-6825-E834-140385C5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Цели </a:t>
            </a:r>
            <a:r>
              <a:rPr lang="ru-RU" b="1">
                <a:solidFill>
                  <a:srgbClr val="0070C0"/>
                </a:solidFill>
              </a:rPr>
              <a:t>и з</a:t>
            </a:r>
            <a:r>
              <a:rPr lang="en-US" b="1">
                <a:solidFill>
                  <a:srgbClr val="0070C0"/>
                </a:solidFill>
              </a:rPr>
              <a:t>адачи </a:t>
            </a:r>
            <a:r>
              <a:rPr lang="en-US" b="1" dirty="0">
                <a:solidFill>
                  <a:srgbClr val="0070C0"/>
                </a:solidFill>
              </a:rPr>
              <a:t>бизиборда: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0F26B-C33C-1CA8-170F-A1A0D6930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8012"/>
            <a:ext cx="10058400" cy="42370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ru-RU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1. Развивать мелкую моторику, речь, тактильные ощущения, воображение, мышление, фантазию, сенсорную память, усидчивость.</a:t>
            </a:r>
            <a:endParaRPr lang="ru-RU" sz="2400" b="1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ru-RU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2. Развивать умение определять на ощупь.</a:t>
            </a:r>
            <a:endParaRPr lang="ru-RU" sz="2400" b="1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ru-RU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3. Закреплять представления о свойствах предметов.</a:t>
            </a:r>
            <a:endParaRPr lang="ru-RU" sz="2400" b="1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4. Совершенствовать навык самообслуживания - самостоятельно одеваться и раздеваться.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5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F92641-E78B-B006-3259-FA846198B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94" y="268162"/>
            <a:ext cx="4204085" cy="59879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                                                         </a:t>
            </a:r>
            <a:r>
              <a:rPr lang="en-US" sz="2400" b="1" dirty="0">
                <a:solidFill>
                  <a:srgbClr val="00B0F0"/>
                </a:solidFill>
              </a:rPr>
              <a:t>Элементы бизиборда :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“Выключатели”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Цель : развивать мелкую моторику рук, усидчивость, познавательные процессы.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“Молния”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Цель : учить детей расстегивать и застегивать замки молнии, развитие ручной умелости.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“Шнуровка, ленточки”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Цель: способствует развитию тонких движений пальцев рук (тонкой моторики), укреплению пальцев и кистей рук (мелкая моторика), обучает навыкам завязывания и развязывания узелков и бантиков.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“Колокольчики”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Цель: развивать музыкальный слух, чувство ритма.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5F438B22-2A99-6246-979D-E349FB3AB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829" y="719666"/>
            <a:ext cx="656397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6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7E3B62-291F-1152-D662-A254465C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31" y="392544"/>
            <a:ext cx="2960252" cy="5745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“Цветик-семицветик” (липучки)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Цель: развивать логическое мышление, умение определять предмет на ощупь.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“Крышки, кармашек с заклепкой, коробочка, замочки”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Цели: развивают мелкую мотрику рук, логическое мышление, учат малыша механизму “открыть-закрыть”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20E51E4-54CD-7A4E-2459-79A137C2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2" y="719666"/>
            <a:ext cx="779549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0E2EB-BCCC-E023-1562-4D699A80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88" y="110529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Подводя итоги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CE293-7292-FBA3-1006-F3F28DD2B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2" y="1167169"/>
            <a:ext cx="11125200" cy="1554480"/>
          </a:xfrm>
        </p:spPr>
        <p:txBody>
          <a:bodyPr>
            <a:noAutofit/>
          </a:bodyPr>
          <a:lstStyle/>
          <a:p>
            <a:r>
              <a:rPr lang="ru-RU" b="1" i="0" dirty="0">
                <a:solidFill>
                  <a:srgbClr val="002060"/>
                </a:solidFill>
                <a:effectLst/>
              </a:rPr>
              <a:t>В процессе игры с </a:t>
            </a:r>
            <a:r>
              <a:rPr lang="en-US" b="1" i="0" dirty="0">
                <a:solidFill>
                  <a:srgbClr val="002060"/>
                </a:solidFill>
                <a:effectLst/>
              </a:rPr>
              <a:t> бизибордом р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ебенок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учится самостоятельно решать различные задачи, видеть свои ошибки, исправлять их, ищет различные способы решения задачи, развивает творческое мышление, мелкую моторику рук и речь. Развивающая доска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бизиборд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обеспечивает всестороннее развитие ребёнка и помогает уберечь его от </a:t>
            </a:r>
            <a:r>
              <a:rPr lang="ru-RU" b="1" i="0" dirty="0" err="1">
                <a:solidFill>
                  <a:srgbClr val="002060"/>
                </a:solidFill>
                <a:effectLst/>
              </a:rPr>
              <a:t>травмоопасных</a:t>
            </a:r>
            <a:r>
              <a:rPr lang="ru-RU" b="1" i="0" dirty="0">
                <a:solidFill>
                  <a:srgbClr val="002060"/>
                </a:solidFill>
                <a:effectLst/>
              </a:rPr>
              <a:t> ситуаций на этапе освоения окружающего мира.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8D30A2-87BD-18C2-36CB-0D7F8408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52" y="2721649"/>
            <a:ext cx="5726545" cy="3866957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5FB7D30-BDD8-CFDE-9756-867234FC8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42" y="2721649"/>
            <a:ext cx="4736024" cy="37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9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Савон</vt:lpstr>
      <vt:lpstr>«Бизиборд как средство развития мелкой моторики» </vt:lpstr>
      <vt:lpstr>Презентация PowerPoint</vt:lpstr>
      <vt:lpstr>Цели и задачи бизиборда:</vt:lpstr>
      <vt:lpstr>Презентация PowerPoint</vt:lpstr>
      <vt:lpstr>Презентация PowerPoint</vt:lpstr>
      <vt:lpstr>Подводя 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KUZMICHEVAELENA1@outlook.com</dc:creator>
  <cp:lastModifiedBy>KUZMICHEVAELENA1@outlook.com</cp:lastModifiedBy>
  <cp:revision>7</cp:revision>
  <dcterms:created xsi:type="dcterms:W3CDTF">2023-03-12T11:19:30Z</dcterms:created>
  <dcterms:modified xsi:type="dcterms:W3CDTF">2023-03-12T13:43:45Z</dcterms:modified>
</cp:coreProperties>
</file>