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423C-C5FA-467D-8810-5BE95A0DE10C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2077-BFCB-43E5-A9A4-9C9A9C109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3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423C-C5FA-467D-8810-5BE95A0DE10C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2077-BFCB-43E5-A9A4-9C9A9C109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34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423C-C5FA-467D-8810-5BE95A0DE10C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2077-BFCB-43E5-A9A4-9C9A9C109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5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423C-C5FA-467D-8810-5BE95A0DE10C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2077-BFCB-43E5-A9A4-9C9A9C109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43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423C-C5FA-467D-8810-5BE95A0DE10C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2077-BFCB-43E5-A9A4-9C9A9C109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8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423C-C5FA-467D-8810-5BE95A0DE10C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2077-BFCB-43E5-A9A4-9C9A9C109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19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423C-C5FA-467D-8810-5BE95A0DE10C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2077-BFCB-43E5-A9A4-9C9A9C109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49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423C-C5FA-467D-8810-5BE95A0DE10C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2077-BFCB-43E5-A9A4-9C9A9C109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08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423C-C5FA-467D-8810-5BE95A0DE10C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2077-BFCB-43E5-A9A4-9C9A9C109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55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423C-C5FA-467D-8810-5BE95A0DE10C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2077-BFCB-43E5-A9A4-9C9A9C109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23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423C-C5FA-467D-8810-5BE95A0DE10C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2077-BFCB-43E5-A9A4-9C9A9C109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16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6423C-C5FA-467D-8810-5BE95A0DE10C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42077-BFCB-43E5-A9A4-9C9A9C109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44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669" y="3465101"/>
            <a:ext cx="3536001" cy="26068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3177">
            <a:off x="8604776" y="1289286"/>
            <a:ext cx="1651363" cy="1223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7639" y="269605"/>
            <a:ext cx="3726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ПМО СО «Детский сад №65»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09730" y="436926"/>
            <a:ext cx="3025239" cy="2896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Sitka Subheading" panose="02000505000000020004" pitchFamily="2" charset="0"/>
                <a:cs typeface="Times New Roman" panose="02020603050405020304" pitchFamily="18" charset="0"/>
              </a:rPr>
              <a:t>Театральный кружок</a:t>
            </a:r>
          </a:p>
          <a:p>
            <a:pPr algn="ctr">
              <a:lnSpc>
                <a:spcPct val="200000"/>
              </a:lnSpc>
            </a:pP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Sitka Subheading" panose="02000505000000020004" pitchFamily="2" charset="0"/>
                <a:cs typeface="Times New Roman" panose="02020603050405020304" pitchFamily="18" charset="0"/>
              </a:rPr>
              <a:t>«Виртуозы»</a:t>
            </a:r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Subheading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66761" y="2847664"/>
            <a:ext cx="2574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13701" y="6347883"/>
            <a:ext cx="139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78524" y="269605"/>
            <a:ext cx="3490467" cy="6235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Театрализованная деятельность - это не только работа над образом. Это множество театральных игр и упражнений. Сюда относятся: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 артикуляционная гимнастика;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 упражнения на дыхание, дикцию, силу голоса;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психогимнастика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 упражнение на ритмопластику.</a:t>
            </a:r>
            <a:endParaRPr lang="ru-RU" sz="16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endParaRPr lang="ru-RU" sz="14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endParaRPr lang="ru-RU" sz="14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endParaRPr lang="ru-RU" sz="14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endParaRPr lang="ru-RU" sz="14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endParaRPr lang="ru-RU" sz="14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Желаем 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 успехов в театрализованной </a:t>
            </a:r>
            <a:r>
              <a:rPr lang="ru-RU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</a:t>
            </a:r>
            <a:endParaRPr lang="ru-RU" sz="14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endParaRPr lang="ru-RU" sz="14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endParaRPr lang="ru-RU" sz="14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нетерпением ждём Вас на наших занятиях в ТЕАТРАЛЬНОМ КРУЖКЕ «ВИРТУОЗЫ»!!!</a:t>
            </a:r>
            <a:endParaRPr lang="ru-RU" sz="14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9893" y="244507"/>
            <a:ext cx="3674799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Детям предлагают обыграть короткие диалоги с персонажами героев из сказок. Проговаривая тексты диалогов, необходимо помнить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 эмоциональном состоянии в данный момент, о мимике, жестах и движениях, о эмоциональной окраске голоса.</a:t>
            </a:r>
          </a:p>
          <a:p>
            <a:pPr lvl="0" algn="just">
              <a:lnSpc>
                <a:spcPct val="150000"/>
              </a:lnSpc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04" y="3506939"/>
            <a:ext cx="3599988" cy="286077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82"/>
          <a:stretch/>
        </p:blipFill>
        <p:spPr>
          <a:xfrm>
            <a:off x="4752281" y="3700913"/>
            <a:ext cx="2497697" cy="151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82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1" y="0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6872" y="185738"/>
            <a:ext cx="3602440" cy="6570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Занятия в театральном кружке нужны детям дошкольного возраста для всестороннего развития личности.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Вот некоторые цели таких занятий: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Развитие творческих способностей.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Дети знакомятся с различными видами театра, развивают интерес к театрализованной игре, желание попробовать себя в разных ролях.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Совершенствование речи.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В процессе работы над выразительностью реплик персонажей и собственных высказываний активизируется словарь ребёнка, совершенствуется звуковая культура его речи, её интонационный строй.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85" y="2747517"/>
            <a:ext cx="2914285" cy="19671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61645" y="311629"/>
            <a:ext cx="3515932" cy="5617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эмоциональной сферы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Занятия заставляют ребёнка сочувствовать персонажам, сопереживать разыгрываемые события.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социально-нравственной направленности.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Театральные игры позволяют воспитывать такие качества, как дружба, доброта, честность, смелость и другие.</a:t>
            </a:r>
          </a:p>
          <a:p>
            <a:pPr lvl="0"/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654" y="3836018"/>
            <a:ext cx="3371913" cy="25580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3EEFB2-C9DB-752D-6BE3-F68D1B05657F}"/>
              </a:ext>
            </a:extLst>
          </p:cNvPr>
          <p:cNvSpPr txBox="1"/>
          <p:nvPr/>
        </p:nvSpPr>
        <p:spPr>
          <a:xfrm>
            <a:off x="8379908" y="61217"/>
            <a:ext cx="3602439" cy="6819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окружающим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миром. Участвуя в спектаклях и представлениях, дети знакомятся с окружающим миром во всём его многообразии через образы, краски, звуки.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 для детей создавать ситуацию успеха, даже если ребёнок не совсем точен в своих действиях, он должен чувствовать свою нужность и значимость.</a:t>
            </a:r>
          </a:p>
        </p:txBody>
      </p:sp>
    </p:spTree>
    <p:extLst>
      <p:ext uri="{BB962C8B-B14F-4D97-AF65-F5344CB8AC3E}">
        <p14:creationId xmlns:p14="http://schemas.microsoft.com/office/powerpoint/2010/main" val="24091639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273</Words>
  <Application>Microsoft Office PowerPoint</Application>
  <PresentationFormat>Широкоэкранный</PresentationFormat>
  <Paragraphs>47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Sitka Subheading</vt:lpstr>
      <vt:lpstr>Times New Roman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Женя</dc:creator>
  <cp:lastModifiedBy>dns</cp:lastModifiedBy>
  <cp:revision>7</cp:revision>
  <dcterms:created xsi:type="dcterms:W3CDTF">2021-01-27T18:42:40Z</dcterms:created>
  <dcterms:modified xsi:type="dcterms:W3CDTF">2025-09-21T12:46:59Z</dcterms:modified>
</cp:coreProperties>
</file>