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63" r:id="rId3"/>
    <p:sldId id="260" r:id="rId4"/>
    <p:sldId id="267" r:id="rId5"/>
    <p:sldId id="264" r:id="rId6"/>
    <p:sldId id="265" r:id="rId7"/>
  </p:sldIdLst>
  <p:sldSz cx="9144000" cy="6858000" type="screen4x3"/>
  <p:notesSz cx="6858000" cy="9144000"/>
  <p:custDataLst>
    <p:tags r:id="rId1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  <a:srgbClr val="3399FF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84583" autoAdjust="0"/>
  </p:normalViewPr>
  <p:slideViewPr>
    <p:cSldViewPr>
      <p:cViewPr varScale="1">
        <p:scale>
          <a:sx n="71" d="100"/>
          <a:sy n="71" d="100"/>
        </p:scale>
        <p:origin x="74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Оригинальные шаблоны для презентаций: </a:t>
            </a:r>
            <a:r>
              <a:rPr lang="ru-RU" sz="1200" dirty="0">
                <a:hlinkClick r:id="rId3"/>
              </a:rPr>
              <a:t>https://presentation-creation.ru/powerpoint-templates.html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924944"/>
            <a:ext cx="6552728" cy="1224136"/>
          </a:xfrm>
        </p:spPr>
        <p:txBody>
          <a:bodyPr/>
          <a:lstStyle>
            <a:lvl1pPr>
              <a:defRPr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62473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259632" y="1556792"/>
            <a:ext cx="7776864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62473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1556792"/>
            <a:ext cx="7776864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6047"/>
            <a:ext cx="6480720" cy="468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6336704" cy="1800200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sz="1600" b="1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br>
              <a:rPr lang="ru-RU" sz="1600" b="1" dirty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Пиши-стирай, приклеивай и обучай</a:t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Техника использования папки </a:t>
            </a:r>
            <a:b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«Пиши-стирай» в работе учителя-логопеда</a:t>
            </a:r>
            <a:b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b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5114890"/>
            <a:ext cx="4104456" cy="141045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6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Разработала: </a:t>
            </a:r>
            <a:br>
              <a:rPr lang="ru-RU" sz="6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учитель-логопед </a:t>
            </a:r>
            <a:br>
              <a:rPr lang="ru-RU" sz="6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№14 «Ягодка»</a:t>
            </a:r>
            <a:br>
              <a:rPr lang="ru-RU" sz="6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В.С. </a:t>
            </a:r>
            <a:r>
              <a:rPr lang="ru-RU" sz="6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Вакурова</a:t>
            </a:r>
            <a:br>
              <a:rPr lang="ru-RU" sz="6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064896" cy="1224136"/>
          </a:xfrm>
        </p:spPr>
        <p:txBody>
          <a:bodyPr>
            <a:normAutofit fontScale="90000"/>
          </a:bodyPr>
          <a:lstStyle/>
          <a:p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развивать все компоненты речевой деятельности и обучить грамоте с помощью игр и специальных упражнений с использованием папки «Пиши-стирай, приклеивай-обучай»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Упражнения и игры</a:t>
            </a:r>
            <a:br>
              <a:rPr lang="ru-RU" sz="3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ine 253"/>
          <p:cNvSpPr>
            <a:spLocks noChangeShapeType="1"/>
          </p:cNvSpPr>
          <p:nvPr/>
        </p:nvSpPr>
        <p:spPr bwMode="gray">
          <a:xfrm>
            <a:off x="2517095" y="4946182"/>
            <a:ext cx="4800600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54"/>
          <p:cNvSpPr>
            <a:spLocks noChangeArrowheads="1"/>
          </p:cNvSpPr>
          <p:nvPr/>
        </p:nvSpPr>
        <p:spPr bwMode="gray">
          <a:xfrm rot="3419336">
            <a:off x="2232932" y="4369920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2296224" y="4412782"/>
            <a:ext cx="33855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2517095" y="2431582"/>
            <a:ext cx="4800600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2160924" y="185532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3583895" y="1942632"/>
            <a:ext cx="236532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«Читай и делай»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2296224" y="1898182"/>
            <a:ext cx="33855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2517095" y="3269782"/>
            <a:ext cx="4800600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2232932" y="269352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2296224" y="2736382"/>
            <a:ext cx="33855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2518683" y="4106395"/>
            <a:ext cx="4799012" cy="1587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2232932" y="3531720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2296224" y="3574582"/>
            <a:ext cx="33855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3583895" y="2804645"/>
            <a:ext cx="159870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«Цепочка»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3583895" y="3644432"/>
            <a:ext cx="284385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«Приклей и назови»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3583895" y="4485807"/>
            <a:ext cx="334873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«Обведи двумя руками»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920" cy="104866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Упражнение: «Читай и делай»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395536" y="1124744"/>
            <a:ext cx="7416824" cy="927794"/>
          </a:xfrm>
        </p:spPr>
        <p:txBody>
          <a:bodyPr>
            <a:normAutofit fontScale="47500" lnSpcReduction="20000"/>
          </a:bodyPr>
          <a:lstStyle/>
          <a:p>
            <a:r>
              <a:rPr lang="ru-RU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Цели: 1. Автоматизировать поставленные звуки. </a:t>
            </a:r>
          </a:p>
          <a:p>
            <a:pPr marL="0" indent="0">
              <a:buNone/>
            </a:pPr>
            <a:r>
              <a:rPr lang="ru-RU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2. Развивать навыки слогового чтения.</a:t>
            </a:r>
          </a:p>
          <a:p>
            <a:r>
              <a:rPr lang="ru-RU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Инструкция: составить слог и букв, прочитать слог и одновременно выполнить действие, которое приклеено.</a:t>
            </a:r>
          </a:p>
        </p:txBody>
      </p:sp>
      <p:pic>
        <p:nvPicPr>
          <p:cNvPr id="8" name="Автоматизация звуков в слогах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2140355"/>
            <a:ext cx="6912322" cy="3936595"/>
          </a:xfrm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920" cy="104866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Упражнение «Цепочка»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611560" y="1124744"/>
            <a:ext cx="7200800" cy="927794"/>
          </a:xfrm>
        </p:spPr>
        <p:txBody>
          <a:bodyPr>
            <a:normAutofit fontScale="62500" lnSpcReduction="20000"/>
          </a:bodyPr>
          <a:lstStyle/>
          <a:p>
            <a:r>
              <a:rPr lang="ru-RU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Цель: 1. Вызвать речевую деятельность.</a:t>
            </a:r>
          </a:p>
          <a:p>
            <a:r>
              <a:rPr lang="ru-RU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Инструкция: приклеить  по образцу картинки, озвучить её.</a:t>
            </a:r>
          </a:p>
        </p:txBody>
      </p:sp>
      <p:pic>
        <p:nvPicPr>
          <p:cNvPr id="6" name="Видео Цепочка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8888" y="1779550"/>
            <a:ext cx="7561584" cy="4286288"/>
          </a:xfrm>
        </p:spPr>
      </p:pic>
    </p:spTree>
    <p:extLst>
      <p:ext uri="{BB962C8B-B14F-4D97-AF65-F5344CB8AC3E}">
        <p14:creationId xmlns:p14="http://schemas.microsoft.com/office/powerpoint/2010/main" val="29203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632848" cy="1048666"/>
          </a:xfrm>
        </p:spPr>
        <p:txBody>
          <a:bodyPr>
            <a:normAutofit fontScale="90000"/>
          </a:bodyPr>
          <a:lstStyle/>
          <a:p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Упражнения </a:t>
            </a:r>
            <a:br>
              <a:rPr lang="ru-RU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«Приклей и назови»</a:t>
            </a:r>
            <a:br>
              <a:rPr lang="ru-RU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66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484784"/>
            <a:ext cx="4176464" cy="1071810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Цели: 1. Отработать навыки чтения и письма.</a:t>
            </a:r>
          </a:p>
          <a:p>
            <a:r>
              <a:rPr lang="ru-RU" sz="1400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2. Отработать восприятие отдельных звуков и конкретных слов.</a:t>
            </a:r>
          </a:p>
          <a:p>
            <a:r>
              <a:rPr lang="ru-RU" sz="1400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1 инструкция: составить слово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628800"/>
            <a:ext cx="4248472" cy="945256"/>
          </a:xfrm>
        </p:spPr>
        <p:txBody>
          <a:bodyPr>
            <a:normAutofit fontScale="62500" lnSpcReduction="20000"/>
          </a:bodyPr>
          <a:lstStyle/>
          <a:p>
            <a:r>
              <a:rPr lang="ru-RU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2 инструкция: приклей гласные или согласные буквы. </a:t>
            </a:r>
          </a:p>
          <a:p>
            <a:r>
              <a:rPr lang="ru-RU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3 инструкция: составь слова, где первый звук в слове будет «А». И т.п.</a:t>
            </a:r>
          </a:p>
        </p:txBody>
      </p:sp>
      <p:pic>
        <p:nvPicPr>
          <p:cNvPr id="9" name="инструкция 1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825" y="3346450"/>
            <a:ext cx="4176713" cy="2368550"/>
          </a:xfrm>
        </p:spPr>
      </p:pic>
      <p:pic>
        <p:nvPicPr>
          <p:cNvPr id="10" name="инструция2.mp4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6463" y="3344863"/>
            <a:ext cx="4248150" cy="2408237"/>
          </a:xfrm>
        </p:spPr>
      </p:pic>
    </p:spTree>
    <p:extLst>
      <p:ext uri="{BB962C8B-B14F-4D97-AF65-F5344CB8AC3E}">
        <p14:creationId xmlns:p14="http://schemas.microsoft.com/office/powerpoint/2010/main" val="32672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Упражнение-игра</a:t>
            </a:r>
            <a:br>
              <a:rPr lang="ru-RU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«Обведи двумя руками»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51520" y="1628800"/>
            <a:ext cx="4176464" cy="927794"/>
          </a:xfrm>
        </p:spPr>
        <p:txBody>
          <a:bodyPr>
            <a:noAutofit/>
          </a:bodyPr>
          <a:lstStyle/>
          <a:p>
            <a:r>
              <a:rPr lang="ru-RU" sz="1400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Цели: 1. Автоматизировать поставленные звуки.</a:t>
            </a:r>
          </a:p>
          <a:p>
            <a:r>
              <a:rPr lang="ru-RU" sz="1400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2. Развивать межполушарные связи, концентрацию внимания.</a:t>
            </a:r>
          </a:p>
          <a:p>
            <a:r>
              <a:rPr lang="ru-RU" sz="1400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3. Развивать </a:t>
            </a:r>
            <a:r>
              <a:rPr lang="ru-RU" sz="1400" dirty="0" err="1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графомоторные</a:t>
            </a:r>
            <a:r>
              <a:rPr lang="ru-RU" sz="1400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 навыки.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700808"/>
            <a:ext cx="4248472" cy="873248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Инструкция: одновременно обвести по контуру картинки и проговорить </a:t>
            </a:r>
            <a:r>
              <a:rPr lang="ru-RU" sz="1400" dirty="0" err="1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чистоговорку</a:t>
            </a:r>
            <a:r>
              <a:rPr lang="ru-RU" sz="1400" dirty="0">
                <a:solidFill>
                  <a:srgbClr val="66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400" dirty="0">
              <a:solidFill>
                <a:srgbClr val="66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11056"/>
            <a:ext cx="4176713" cy="384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двуручные обводилки.mp4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6463" y="3344863"/>
            <a:ext cx="4248150" cy="2408237"/>
          </a:xfrm>
        </p:spPr>
      </p:pic>
    </p:spTree>
    <p:extLst>
      <p:ext uri="{BB962C8B-B14F-4D97-AF65-F5344CB8AC3E}">
        <p14:creationId xmlns:p14="http://schemas.microsoft.com/office/powerpoint/2010/main" val="364976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d99c277f280234992a36bb463b6c6b1dbfe9e34"/>
</p:tagLst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289</Words>
  <Application>Microsoft Office PowerPoint</Application>
  <PresentationFormat>Экран (4:3)</PresentationFormat>
  <Paragraphs>34</Paragraphs>
  <Slides>6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Тема Office</vt:lpstr>
      <vt:lpstr>         Пиши-стирай, приклеивай и обучай Техника использования папки  «Пиши-стирай» в работе учителя-логопеда     </vt:lpstr>
      <vt:lpstr>   Цель: развивать все компоненты речевой деятельности и обучить грамоте с помощью игр и специальных упражнений с использованием папки «Пиши-стирай, приклеивай-обучай»           Упражнения и игры </vt:lpstr>
      <vt:lpstr>Упражнение: «Читай и делай»</vt:lpstr>
      <vt:lpstr>Упражнение «Цепочка»</vt:lpstr>
      <vt:lpstr> Упражнения  «Приклей и назови» </vt:lpstr>
      <vt:lpstr>Упражнение-игра «Обведи двумя руками»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Фон из разноцветных треугольников</dc:title>
  <dc:creator>obstinate</dc:creator>
  <dc:description>Шаблон презентации с сайта https://presentation-creation.ru/</dc:description>
  <cp:lastModifiedBy>Валентина</cp:lastModifiedBy>
  <cp:revision>890</cp:revision>
  <dcterms:created xsi:type="dcterms:W3CDTF">2018-02-25T09:09:03Z</dcterms:created>
  <dcterms:modified xsi:type="dcterms:W3CDTF">2025-01-22T08:14:21Z</dcterms:modified>
</cp:coreProperties>
</file>