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57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без заголовка" id="{2415B188-9B18-4CA5-896D-5BE9B3D16FD5}">
          <p14:sldIdLst>
            <p14:sldId id="256"/>
            <p14:sldId id="271"/>
            <p14:sldId id="257"/>
            <p14:sldId id="258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DC361-BE6E-4D24-98EB-51EFF6760070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21CC8-676F-41B0-A259-A93411608F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168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21CC8-676F-41B0-A259-A93411608FC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21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ru.wikipedia.org/wiki/%D0%A3%D0%B4%D0%B0%D1%80%D0%BD%D1%8B%D0%B5_%D0%BC%D1%83%D0%B7%D1%8B%D0%BA%D0%B0%D0%BB%D1%8C%D0%BD%D1%8B%D0%B5_%D0%B8%D0%BD%D1%81%D1%82%D1%80%D1%83%D0%BC%D0%B5%D0%BD%D1%82%D1%8B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114300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 МБДОУ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ПГО «Детский сад №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69 комбинированного вида»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42976" y="1196753"/>
            <a:ext cx="7461472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«Сказочный лес»</a:t>
            </a:r>
            <a:endParaRPr lang="ru-RU" sz="4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93" y="1916832"/>
            <a:ext cx="6824388" cy="4369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5589240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втор: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физической культуре</a:t>
            </a:r>
            <a:endParaRPr lang="ru-RU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Рейн Наталья Александровна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610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Ксилофон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7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Ударные музыкальные инструменты"/>
              </a:rPr>
              <a:t>ударный музыкальный инструмент</a:t>
            </a:r>
            <a:r>
              <a:rPr lang="ru-RU" sz="27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 определённой высотой звучания.</a:t>
            </a:r>
            <a:br>
              <a:rPr lang="ru-RU" sz="27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IMG_20230313_081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500174"/>
            <a:ext cx="3490538" cy="4654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30313_0813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643050"/>
            <a:ext cx="3321868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1850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 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Колёсико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</a:t>
            </a:r>
            <a:r>
              <a:rPr lang="ru-RU" sz="27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сенсорики</a:t>
            </a:r>
            <a:r>
              <a:rPr lang="ru-RU" sz="27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мелкой моторики рук.</a:t>
            </a:r>
            <a:r>
              <a:rPr lang="ru-RU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G_20230313_081309.jpg"/>
          <p:cNvPicPr>
            <a:picLocks noChangeAspect="1"/>
          </p:cNvPicPr>
          <p:nvPr/>
        </p:nvPicPr>
        <p:blipFill>
          <a:blip r:embed="rId2" cstate="print"/>
          <a:srcRect l="43055" t="46875" r="27778" b="35417"/>
          <a:stretch>
            <a:fillRect/>
          </a:stretch>
        </p:blipFill>
        <p:spPr>
          <a:xfrm>
            <a:off x="2214546" y="1500174"/>
            <a:ext cx="4941829" cy="40005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43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Попыт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</a:t>
            </a:r>
            <a:r>
              <a:rPr lang="ru-RU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антистресс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Содержимое 4" descr="IMG_20230313_0814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857364"/>
            <a:ext cx="3233737" cy="4311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IMG_20230313_0814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36413" y="1857364"/>
            <a:ext cx="3287315" cy="4383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30313_0819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928802"/>
            <a:ext cx="1785932" cy="23812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44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Спиннер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</a:t>
            </a:r>
            <a:r>
              <a:rPr lang="ru-RU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антистресс</a:t>
            </a:r>
            <a:endParaRPr 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4" descr="IMG_20230313_0814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Содержимое 5" descr="IMG_20230313_0820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="" xmlns:p14="http://schemas.microsoft.com/office/powerpoint/2010/main" val="11109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25070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3. Механика игры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*Замок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молния, зажимы, застежки - 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застегивать и расстегивать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защелки –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открыть закрыть.</a:t>
            </a:r>
            <a:b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Дверца, окошечки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открыть и закрыть.</a:t>
            </a:r>
            <a:b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Колокольчик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 можно оторвать и послушать как он приятно звенит.</a:t>
            </a:r>
            <a:b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Липучка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отрывать и заклеивать обратно.</a:t>
            </a:r>
            <a:b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Ксилофон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этим пластинам ударяют палочками для получения определенной высоты звука.</a:t>
            </a:r>
            <a:b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Колёсико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предлагается покрутить колёсики.</a:t>
            </a:r>
            <a:b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Попыт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Представляет собой силиконовую форму заполненную пузырями, которые нужно лопать нажатием пальца.</a:t>
            </a:r>
            <a:b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Спиннер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небольшая игрушка, являющая своего рода тренажером для кисти рук, состоящая из корпуса и подшипника, обеспечивающего вращение.</a:t>
            </a:r>
            <a:b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746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92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мелкой моторики, координации движений, внимания, фантазии, усидчивости, творческого и логического мышления, самостоятельности, умения действовать по инструкции; помогать в освоении бытовой деятельности; способствовать формированию умений и навыков открывания и закрывания различных замков и задвижек, молний , щеколд.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30313_081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14335">
            <a:off x="644686" y="3117596"/>
            <a:ext cx="2489572" cy="331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30313_081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96395">
            <a:off x="5925939" y="3267371"/>
            <a:ext cx="2422826" cy="323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Схематическое изображение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указанием тематических блоков.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7628"/>
            <a:ext cx="4320480" cy="281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703143" cy="264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38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4500570"/>
          </a:xfrm>
        </p:spPr>
        <p:txBody>
          <a:bodyPr>
            <a:normAutofit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2. Описание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бизиборда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«Сказочный лес» - можно успешно применять для развития и обучения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в том числе и детей с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ОВЗ.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изиборд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многофункциональное развивающее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пособие, с помощью которого также  можно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обыграть сюжет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IMG_20230313_082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600650">
            <a:off x="4939995" y="3913446"/>
            <a:ext cx="2932248" cy="2199186"/>
          </a:xfrm>
          <a:prstGeom prst="rect">
            <a:avLst/>
          </a:prstGeom>
        </p:spPr>
      </p:pic>
      <p:pic>
        <p:nvPicPr>
          <p:cNvPr id="4" name="Рисунок 3" descr="IMG_20230313_082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82547">
            <a:off x="1578074" y="3532964"/>
            <a:ext cx="2295976" cy="30613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034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Замок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молния, зажимы, застежки: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 рук, тренировка руки. Чтобы соединить </a:t>
            </a:r>
            <a:r>
              <a:rPr lang="ru-RU" sz="2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детальки</a:t>
            </a:r>
            <a:r>
              <a:rPr lang="ru-RU" sz="2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друг с другом, пальчикам придётся хорошо поработать, что принесёт малышу большую пользу. Прививаем навыки трудолюбия.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143116"/>
            <a:ext cx="7007581" cy="4557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53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91264" cy="279432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sz="2200" b="1" dirty="0" smtClean="0"/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защелки и замочки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нравятся детям, но в быту эти предметы могут быть опасны, и необходимо научить детей пользоваться ими на </a:t>
            </a:r>
            <a:r>
              <a:rPr lang="ru-RU" sz="2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бизиборде</a:t>
            </a:r>
            <a: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механизмы, вроде щеколд или замочков,  с их помощью воспитанники могут самостоятельно сообразить не только как работает такая конструкция, но и немало важно, усвоить правила вежливости (не капризничать, будь вежлив, будь приветлив (игра –вы идете в гости, к вам пришли гости, правила дружбы, правила добрых </a:t>
            </a:r>
            <a:r>
              <a:rPr lang="ru-RU" sz="2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дел).</a:t>
            </a:r>
            <a:endParaRPr lang="ru-RU" sz="2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292" t="19712" r="24237" b="42655"/>
          <a:stretch>
            <a:fillRect/>
          </a:stretch>
        </p:blipFill>
        <p:spPr bwMode="auto">
          <a:xfrm>
            <a:off x="4071934" y="3214686"/>
            <a:ext cx="4071966" cy="3167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IMG_20230313_081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214686"/>
            <a:ext cx="2303858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279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ru-RU" b="1" dirty="0"/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Дверца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окошечки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может быть небольшой тайничок, куда можно что-либо спрятать, либо как в данном случае у нас кто-то там живет, за дверцами прячутся картинки с животными.</a:t>
            </a:r>
          </a:p>
        </p:txBody>
      </p:sp>
      <p:pic>
        <p:nvPicPr>
          <p:cNvPr id="3" name="Рисунок 2" descr="IMG_20230313_082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2285992"/>
            <a:ext cx="3065364" cy="4087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67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Колокольчик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издающий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приятный звон– не только отлично 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слуховую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sz="2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(ребёнок повторяет мелодию), </a:t>
            </a:r>
            <a:r>
              <a:rPr lang="ru-RU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и формирует представления об эстетических ценностях, дети сообща слушают приятную мелодию, формируется позитивный мир ощущений, чувство общности</a:t>
            </a:r>
          </a:p>
        </p:txBody>
      </p:sp>
      <p:pic>
        <p:nvPicPr>
          <p:cNvPr id="3" name="Рисунок 2" descr="IMG_20230313_082054.jpg"/>
          <p:cNvPicPr>
            <a:picLocks noChangeAspect="1"/>
          </p:cNvPicPr>
          <p:nvPr/>
        </p:nvPicPr>
        <p:blipFill>
          <a:blip r:embed="rId2" cstate="print"/>
          <a:srcRect l="23611" t="47916" r="26389" b="4166"/>
          <a:stretch>
            <a:fillRect/>
          </a:stretch>
        </p:blipFill>
        <p:spPr>
          <a:xfrm>
            <a:off x="2857488" y="2428868"/>
            <a:ext cx="3071834" cy="3925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6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Липучка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вероятно самый излюбленный элемент детишек. </a:t>
            </a: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любят отрывать и заклеивать обратно.</a:t>
            </a:r>
          </a:p>
        </p:txBody>
      </p:sp>
      <p:pic>
        <p:nvPicPr>
          <p:cNvPr id="3" name="Рисунок 2" descr="IMG_20230313_082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5346" y="2357430"/>
            <a:ext cx="3053957" cy="4071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23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124</Words>
  <Application>Microsoft Office PowerPoint</Application>
  <PresentationFormat>Экран (4:3)</PresentationFormat>
  <Paragraphs>19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                  МБДОУ ПГО «Детский сад № 69 комбинированного вида»                                                  </vt:lpstr>
      <vt:lpstr>Цель: способствовать развитию мелкой моторики, координации движений, внимания, фантазии, усидчивости, творческого и логического мышления, самостоятельности, умения действовать по инструкции; помогать в освоении бытовой деятельности; способствовать формированию умений и навыков открывания и закрывания различных замков и задвижек, молний , щеколд.</vt:lpstr>
      <vt:lpstr>Раздел 1. Схематическое изображение бизиборда с указанием тематических блоков. </vt:lpstr>
      <vt:lpstr>Раздел 2. Описание бизиборда.  Бизиборд «Сказочный лес» - можно успешно применять для развития и обучения детей дошкольного возраста в том числе и детей с ОВЗ.  Бизиборд   многофункциональное развивающее пособие, с помощью которого также  можно обыграть сюжет сказки «Теремок». </vt:lpstr>
      <vt:lpstr> Замок молния, зажимы, застежки:  развитие мелкой моторики рук, тренировка руки. Чтобы соединить детальки  друг с другом, пальчикам придётся хорошо поработать, что принесёт малышу большую пользу. Прививаем навыки трудолюбия.</vt:lpstr>
      <vt:lpstr>  Различные защелки и замочки:  они всегда нравятся детям, но в быту эти предметы могут быть опасны, и необходимо научить детей пользоваться ими на бизиборде. Простые механизмы, вроде щеколд или замочков,  с их помощью воспитанники могут самостоятельно сообразить не только как работает такая конструкция, но и немало важно, усвоить правила вежливости (не капризничать, будь вежлив, будь приветлив (игра –вы идете в гости, к вам пришли гости, правила дружбы, правила добрых дел).</vt:lpstr>
      <vt:lpstr> Дверца, окошечки  - это может быть небольшой тайничок, куда можно что-либо спрятать, либо как в данном случае у нас кто-то там живет, за дверцами прячутся картинки с животными.</vt:lpstr>
      <vt:lpstr> Колокольчик   издающий приятный звон– не только отлично развивает слуховую память (ребёнок повторяет мелодию), но и формирует представления об эстетических ценностях, дети сообща слушают приятную мелодию, формируется позитивный мир ощущений, чувство общности</vt:lpstr>
      <vt:lpstr>Липучка    Это вероятно самый излюбленный элемент детишек.  Они очень любят отрывать и заклеивать обратно.</vt:lpstr>
      <vt:lpstr>  Ксилофон  – ударный музыкальный инструмент с определённой высотой звучания. </vt:lpstr>
      <vt:lpstr>   Колёсико   способствует развитию сенсорики и мелкой моторики рук.  </vt:lpstr>
      <vt:lpstr> Попыт- игрушка антистресс.</vt:lpstr>
      <vt:lpstr> Спиннер - игрушка антистресс</vt:lpstr>
      <vt:lpstr>Раздел 3. Механика игры:   *Замок молния, зажимы, застежки -  застегивать и расстегивать  * Различные защелки – открыть закрыть.   * Дверца, окошечки- открыть и закрыть.   *  Колокольчик – колокольчик можно оторвать и послушать как он приятно звенит.   * Липучка - отрывать и заклеивать обратно.   * Ксилофон По этим пластинам ударяют палочками для получения определенной высоты звука.   * Колёсико - Ребенку предлагается покрутить колёсики.   * Попыт- Представляет собой силиконовую форму заполненную пузырями, которые нужно лопать нажатием пальца.   * Спиннер - небольшая игрушка, являющая своего рода тренажером для кисти рук, состоящая из корпуса и подшипника, обеспечивающего вращение.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 автора: Рейн Наталья Александровна                                               Наименование: МБДОУ ПГО «Детский сад № 69»                                                 ФИО заведующего: Орехова Елена Николаевна</dc:title>
  <dc:creator>Наталья Рейн</dc:creator>
  <cp:lastModifiedBy>Пользователь</cp:lastModifiedBy>
  <cp:revision>18</cp:revision>
  <dcterms:created xsi:type="dcterms:W3CDTF">2023-03-13T00:56:27Z</dcterms:created>
  <dcterms:modified xsi:type="dcterms:W3CDTF">2023-03-13T08:33:32Z</dcterms:modified>
</cp:coreProperties>
</file>