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83" d="100"/>
          <a:sy n="83" d="100"/>
        </p:scale>
        <p:origin x="-146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B8E5-B87A-446B-A558-4DFDC410343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16D6-A7A8-40E7-8F14-02755DA15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17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B8E5-B87A-446B-A558-4DFDC410343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16D6-A7A8-40E7-8F14-02755DA15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66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B8E5-B87A-446B-A558-4DFDC410343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16D6-A7A8-40E7-8F14-02755DA15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731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B8E5-B87A-446B-A558-4DFDC410343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16D6-A7A8-40E7-8F14-02755DA15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65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B8E5-B87A-446B-A558-4DFDC410343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16D6-A7A8-40E7-8F14-02755DA15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20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B8E5-B87A-446B-A558-4DFDC410343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16D6-A7A8-40E7-8F14-02755DA15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93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B8E5-B87A-446B-A558-4DFDC410343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16D6-A7A8-40E7-8F14-02755DA15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98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B8E5-B87A-446B-A558-4DFDC410343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16D6-A7A8-40E7-8F14-02755DA15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78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B8E5-B87A-446B-A558-4DFDC410343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16D6-A7A8-40E7-8F14-02755DA15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38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B8E5-B87A-446B-A558-4DFDC410343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16D6-A7A8-40E7-8F14-02755DA15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36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B8E5-B87A-446B-A558-4DFDC410343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16D6-A7A8-40E7-8F14-02755DA15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205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B8E5-B87A-446B-A558-4DFDC410343A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B16D6-A7A8-40E7-8F14-02755DA15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4616" cy="7920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МБДОУ ПГО «Детский сад № 69 комбинированного вида»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4339" y="832224"/>
            <a:ext cx="6400800" cy="17526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как средство саморазвития ребёнка в рамках инклюзивного образования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(для детей группы раннего возраста)</a:t>
            </a:r>
          </a:p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«Книжка для малышек» 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1608" y="4826769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Авторы работы: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Воспитатели раннего возраста </a:t>
            </a:r>
          </a:p>
          <a:p>
            <a:pPr algn="ctr"/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Шиляева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О.А.,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Потеряева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И.Я.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08920"/>
            <a:ext cx="3096344" cy="2136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 rot="150373">
            <a:off x="3468987" y="3690865"/>
            <a:ext cx="1651505" cy="12971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24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7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" y="0"/>
            <a:ext cx="914400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55441"/>
            <a:ext cx="4860032" cy="1355055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«Грузовички»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игры: Закреплять умение детей ориентироваться на плоскости. Способствовать развитию мелкой моторики, координации движений.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Закреплять у детей восприятие цвета, величины, форм предметов.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407555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450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4896544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«Скворечники»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игры: учить детей соотносить изображения птиц  по цвету, закреплять знания детей об основных цветах.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20888"/>
            <a:ext cx="3387764" cy="4131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797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914400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9" y="3140968"/>
            <a:ext cx="5040560" cy="1143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«Фигурка для мышки»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Развивать внимание, логическое мышление и зрительное восприятие, учить детей подбирать соответствующие фигуры по форме и цвету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геометрических фигурах (круг, овал, треугольник, квадрат, прямоугольник, ромб)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упражнять в отборе нужных геометрических фигур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7113" y="2210396"/>
            <a:ext cx="3672409" cy="3949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102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92100"/>
            <a:ext cx="9736138" cy="74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478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7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01" y="0"/>
            <a:ext cx="9144000" cy="673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908720"/>
            <a:ext cx="5544616" cy="72008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208912" cy="4492882"/>
          </a:xfrm>
        </p:spPr>
        <p:txBody>
          <a:bodyPr>
            <a:noAutofit/>
          </a:bodyPr>
          <a:lstStyle/>
          <a:p>
            <a:pPr indent="457200"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Изменения, происходящие в системе образования, затронули и дошкольные образовательные организации.  В соответствии  с нормативными документами  и востребованностью в обществе, в ДОУ  вводится инклюзивное образование, целью которого является  обеспечение условий для совместного воспитания и обучения детей с разными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физическими особенностями развития, необходимого для их максимальной адаптации и полноценной интеграции в общество.</a:t>
            </a:r>
          </a:p>
          <a:p>
            <a:pPr indent="457200"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Данная проблема актуальна, т.к. с каждым годом увеличивается количество детей с физическими и психическими отклонениями. </a:t>
            </a:r>
          </a:p>
          <a:p>
            <a:pPr indent="457200"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 из важных средств  работы со своими воспитанниками мы считаем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Хотим поделиться своим опытом работы по его использованию в своей группе при  формировании навыков познавательно-исследовательской деятельности.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9868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6"/>
            <a:ext cx="91440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6118448" cy="1082551"/>
          </a:xfrm>
        </p:spPr>
        <p:txBody>
          <a:bodyPr>
            <a:noAutofit/>
          </a:bodyPr>
          <a:lstStyle/>
          <a:p>
            <a:pPr algn="l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352928" cy="4325328"/>
          </a:xfrm>
        </p:spPr>
        <p:txBody>
          <a:bodyPr>
            <a:normAutofit fontScale="92500" lnSpcReduction="10000"/>
          </a:bodyPr>
          <a:lstStyle/>
          <a:p>
            <a:pPr indent="457200" algn="just"/>
            <a:r>
              <a:rPr lang="ru-RU" sz="3000" b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Бизибордом</a:t>
            </a:r>
            <a:r>
              <a:rPr lang="ru-RU" sz="30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называют игровую </a:t>
            </a:r>
            <a:r>
              <a:rPr lang="ru-RU" sz="30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основу, на которой надежно закреплены различные элементы для развития сенсорного восприятия (развития органов чувств). Набор элементов может быть разным. Особенность </a:t>
            </a:r>
            <a:r>
              <a:rPr lang="ru-RU" sz="30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деталей в том, что они воздействуют на органы чувств </a:t>
            </a:r>
            <a:r>
              <a:rPr lang="ru-RU" sz="3000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ребёнка, способствуют </a:t>
            </a:r>
            <a:r>
              <a:rPr lang="ru-RU" sz="30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формированию умений и навыков. Это помогает малышу выстраивать логические цепочки «причина — следствие»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6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5544616" cy="576064"/>
          </a:xfrm>
        </p:spPr>
        <p:txBody>
          <a:bodyPr>
            <a:normAutofit fontScale="90000"/>
          </a:bodyPr>
          <a:lstStyle/>
          <a:p>
            <a:pPr indent="457200" algn="l"/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7704856" cy="1752600"/>
          </a:xfrm>
        </p:spPr>
        <p:txBody>
          <a:bodyPr>
            <a:noAutofit/>
          </a:bodyPr>
          <a:lstStyle/>
          <a:p>
            <a:pPr indent="457200" algn="just"/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Главная цель </a:t>
            </a:r>
            <a:r>
              <a:rPr lang="ru-RU" b="1" dirty="0" err="1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бизиборда</a:t>
            </a:r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дать возможность ребенку познавать мир через тактильное, визуальное восприятие.</a:t>
            </a:r>
          </a:p>
          <a:p>
            <a:pPr indent="263525" algn="just"/>
            <a:r>
              <a:rPr lang="ru-RU" b="1" u="sng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</a:p>
          <a:p>
            <a:pPr indent="263525" algn="just"/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Развитие мелкой моторики и памяти. Благодаря наличию множества мелких деталей мозг ребенка активно развивается.</a:t>
            </a:r>
          </a:p>
        </p:txBody>
      </p:sp>
    </p:spTree>
    <p:extLst>
      <p:ext uri="{BB962C8B-B14F-4D97-AF65-F5344CB8AC3E}">
        <p14:creationId xmlns="" xmlns:p14="http://schemas.microsoft.com/office/powerpoint/2010/main" val="3872506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" y="120650"/>
            <a:ext cx="91440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4319068" cy="121228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7344816" cy="1752600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оординации движений. </a:t>
            </a:r>
            <a:r>
              <a:rPr lang="ru-RU" sz="24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Эту функцию выполняют шнуровки, различные способы застежек, резинки, бусинки. Ребенок учится управлять руками и направлять движения правильно, чтобы добиться цели. </a:t>
            </a:r>
          </a:p>
          <a:p>
            <a:pPr marL="342900" indent="-342900" algn="just">
              <a:buFontTx/>
              <a:buChar char="-"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логики.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работают игры с геометрическими фигурами, вкладышами, с  бусинами, игры на липучках.</a:t>
            </a:r>
          </a:p>
          <a:p>
            <a:pPr marL="342900" indent="-342900" algn="just">
              <a:buFontTx/>
              <a:buChar char="-"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усидчивости.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Малышу трудно сосредоточить внимание надолго, а благодаря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 может заниматься его изучением до получаса.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0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52"/>
            <a:ext cx="914400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76673"/>
            <a:ext cx="4283968" cy="72008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280920" cy="2423120"/>
          </a:xfrm>
        </p:spPr>
        <p:txBody>
          <a:bodyPr>
            <a:noAutofit/>
          </a:bodyPr>
          <a:lstStyle/>
          <a:p>
            <a:pPr marL="263525" indent="-263525"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цвета.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оформлении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используются различные яркие цвета, которые легко запоминаются.</a:t>
            </a:r>
          </a:p>
          <a:p>
            <a:pPr marL="263525" indent="-263525" algn="just">
              <a:buFontTx/>
              <a:buChar char="-"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форм.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многих деталях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используются геометрические фигуры, которые легко изучить не только визуально, но и тактильно.</a:t>
            </a:r>
          </a:p>
          <a:p>
            <a:pPr marL="263525" indent="-263525" algn="just">
              <a:buFontTx/>
              <a:buChar char="-"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Базовые знания о мире.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модулях развивающих основ используются  изображения насекомых, животных, птиц, транспорта. Играя с ребенком, есть возможность развивать его познание и восприятие. Выводя игру на новые уровни, с помощью наводящих вопросов и пояснений.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6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80528" y="1920007"/>
            <a:ext cx="5479108" cy="151216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Шнуровка»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Цель игры — повышение ловкости и подвижности пальцев и кистей, улучшение сенсомоторных способностей и речевых навыков.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17213" y="1275675"/>
            <a:ext cx="2952326" cy="351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1553" y="3598972"/>
            <a:ext cx="2720894" cy="3136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873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4595377" cy="36004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«Интересные предметы»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 учить застегивать и расстегивать разные застежки (пуговицы, липучка, завязки), закреплять понятия  большой – маленький  предмет, развивать мелкую моторику рук. Знакомиться с цветами.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Р</a:t>
            </a:r>
            <a:r>
              <a:rPr lang="ru-RU" sz="24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</a:rPr>
              <a:t>азвивать умение детей различать предметы по силуэтам, подбирать предметы по форме и размеру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7270" y="2171992"/>
            <a:ext cx="3633031" cy="423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743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5112568" cy="144016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«Тактильные друзья»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игры: сенсорное развитие ребёнка. Развивать мелкую моторику, учить анализировать тактильные ощущения, развивать воображение, эмоциональную сферу, расширять словарный запас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2"/>
            <a:ext cx="3387186" cy="4077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7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432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МБДОУ ПГО «Детский сад № 69 комбинированного вида»</vt:lpstr>
      <vt:lpstr>Актуальность </vt:lpstr>
      <vt:lpstr>Что такое Бизиборд?   </vt:lpstr>
      <vt:lpstr>Цель:   </vt:lpstr>
      <vt:lpstr>Задачи:</vt:lpstr>
      <vt:lpstr>Задачи:</vt:lpstr>
      <vt:lpstr>«Шнуровка»  Цель игры — повышение ловкости и подвижности пальцев и кистей, улучшение сенсомоторных способностей и речевых навыков.  </vt:lpstr>
      <vt:lpstr>«Интересные предметы» Цель:   учить застегивать и расстегивать разные застежки (пуговицы, липучка, завязки), закреплять понятия  большой – маленький  предмет, развивать мелкую моторику рук. Знакомиться с цветами.  Развивать умение детей различать предметы по силуэтам, подбирать предметы по форме и размеру</vt:lpstr>
      <vt:lpstr>«Тактильные друзья» Цель игры: сенсорное развитие ребёнка. Развивать мелкую моторику, учить анализировать тактильные ощущения, развивать воображение, эмоциональную сферу, расширять словарный запас. </vt:lpstr>
      <vt:lpstr>«Грузовички» Цель игры: Закреплять умение детей ориентироваться на плоскости. Способствовать развитию мелкой моторики, координации движений. Закреплять у детей восприятие цвета, величины, форм предметов.</vt:lpstr>
      <vt:lpstr>«Скворечники» Цель игры: учить детей соотносить изображения птиц  по цвету, закреплять знания детей об основных цветах.</vt:lpstr>
      <vt:lpstr>«Фигурка для мышки» Цель: Развивать внимание, логическое мышление и зрительное восприятие, учить детей подбирать соответствующие фигуры по форме и цвету  формировать представление о геометрических фигурах (круг, овал, треугольник, квадрат, прямоугольник, ромб) упражнять в отборе нужных геометрических фигур 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ПГО «Детский сад № 69 комбинированного вида»</dc:title>
  <dc:creator>User</dc:creator>
  <cp:lastModifiedBy>Пользователь</cp:lastModifiedBy>
  <cp:revision>23</cp:revision>
  <dcterms:created xsi:type="dcterms:W3CDTF">2023-03-10T08:35:16Z</dcterms:created>
  <dcterms:modified xsi:type="dcterms:W3CDTF">2023-03-13T01:58:37Z</dcterms:modified>
</cp:coreProperties>
</file>